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EADC-DB22-444B-9FCE-CB41B18A8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E4121-6676-E846-9ECA-00CD342DC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FAB4D-4E20-F449-9AAE-5BED1099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BB4E8-89C3-9341-A627-50E3F386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ABE0-8739-434C-ADA3-866F6AD5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962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C4A3-CDC7-EA47-963C-1D257DFE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B109B-42A3-674B-B3B9-DFF993790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74C4-0A55-8149-98C0-FF346E7D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0180-F8BB-4343-8375-39744E0A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942E2-DC16-0C42-88F8-87A1BA65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5421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C17F02-0872-1C42-BA9A-B962CB9BE0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3C595-5061-934B-BFDB-688BAF35D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4B3BC-67F4-4C49-B184-36DBA3CC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9187E-E674-C345-8070-72D2B5DD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B03B3-826A-2040-AED8-B0151DCA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7010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4BC-3E0F-3044-83AA-A75EFA50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089A-299F-4B4E-A8C8-4B62A7C2E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4135F-A5BF-7E46-AE07-6CB01A52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60939-C968-D747-B0AE-8E506DB0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347E2-40B8-634D-9D48-E83591DE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4535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8AE8-934E-AD48-9620-B8C639DE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3C3E5-39D7-DB4B-841D-FD869DDFB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88CD9-F3F7-3E49-AD69-0884D086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67055-6E5F-9E42-B370-EFCD0667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60F69-D923-2344-A873-0A43162F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0519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7E20-2333-8A40-84B2-A0345018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3B54-558A-AC4E-B40D-5220EDBB4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92B24-EB26-4E45-A63A-87730B479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17DFE-CC23-DF40-9375-1CD111FC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51C6A-6F82-D54C-ACE7-E65477BB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CADB9-CD1F-DE4E-B0A3-9B082FDA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9237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94E9-21E4-D146-A51A-4C380736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010B5-66D5-6741-81B0-43AD467D8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28D7E-38FE-F941-AAC8-D38B563BA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5E65F-4539-B141-85F8-86F4D1865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012A0-48AC-484D-9C9F-A6EE3BFAE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F80A8-1605-0840-AE00-8FA0A4C6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86108-D201-0841-88AE-06485C64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75AEB5-5409-6244-83AA-78E6CA37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556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CD73-84E9-3947-8CE0-D35B296A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4A2C9-FDDE-B84B-837A-65CAE39AE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51311-E12C-EF40-B730-DF4810B83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0AEF8-1923-FE4D-BD86-2069A28C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8286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C1506-EF16-2A4C-94A9-B7FEFB0F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E4EE9-D4E0-984A-9CC2-8EDAF6D5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E43CF-92CB-9C4E-8F63-5D7F087D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59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1518-09AF-7B41-B34D-D19FFD31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C8F0-DBE6-1243-BB6B-45222F532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361EB-D313-E949-BDA0-0004E032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0A5CF-BB39-3A43-89B9-89CB27B4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FCC6F-963C-0A4F-ABA6-64186251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4A479-4166-604E-BBCC-EB5A0391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693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D7B0-B241-384B-8816-EC240F35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99CCB8-5DE3-744D-96CA-A13530D64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0D75E-B03B-F748-AC33-213489FF2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70CE-854D-8C45-8344-5F56FCB4A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A17C5-3212-FB45-BBEB-B36E0746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A34B8-48A7-1B4A-BAE4-C16A0482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5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9E51C-F8BA-4148-B3C2-092B740C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8C57-82B7-7447-9286-211114C15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BD7DF-DA0C-4140-9458-4C83E731D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4E20-53E1-F947-BA79-F14C876D2D89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C4423-1E04-5043-9572-5E7102A30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158AF-5FCB-0941-802F-8ACA7C73D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4F19C-4F64-E34B-8B5F-EFFED8EB7C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8477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splay in a store&#10;&#10;Description automatically generated">
            <a:extLst>
              <a:ext uri="{FF2B5EF4-FFF2-40B4-BE49-F238E27FC236}">
                <a16:creationId xmlns:a16="http://schemas.microsoft.com/office/drawing/2014/main" id="{4A4FDDCC-F462-8747-9497-47C6BB546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31"/>
                    </a14:imgEffect>
                    <a14:imgEffect>
                      <a14:saturation sat="232000"/>
                    </a14:imgEffect>
                  </a14:imgLayer>
                </a14:imgProps>
              </a:ext>
            </a:extLst>
          </a:blip>
          <a:srcRect t="30109" b="3011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AE896-66C6-4045-8BDF-E59264CE2327}"/>
              </a:ext>
            </a:extLst>
          </p:cNvPr>
          <p:cNvSpPr txBox="1"/>
          <p:nvPr/>
        </p:nvSpPr>
        <p:spPr>
          <a:xfrm>
            <a:off x="885824" y="2667834"/>
            <a:ext cx="1095851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7200" b="1" dirty="0">
                <a:ln w="22225" cap="sq" cmpd="sng">
                  <a:solidFill>
                    <a:schemeClr val="bg1">
                      <a:alpha val="66000"/>
                    </a:schemeClr>
                  </a:solidFill>
                  <a:miter lim="800000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DIY spillkonsoll-workshop!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28026-CAA9-3140-B8AC-F75D80958E40}"/>
              </a:ext>
            </a:extLst>
          </p:cNvPr>
          <p:cNvSpPr txBox="1"/>
          <p:nvPr/>
        </p:nvSpPr>
        <p:spPr>
          <a:xfrm>
            <a:off x="871536" y="2616042"/>
            <a:ext cx="10958514" cy="1091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O" sz="7200" b="1" dirty="0">
                <a:ln w="22225" cap="sq" cmpd="sng">
                  <a:solidFill>
                    <a:schemeClr val="bg1">
                      <a:alpha val="66000"/>
                    </a:schemeClr>
                  </a:solidFill>
                  <a:miter lim="800000"/>
                </a:ln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DIY spillkonsoll-workshop!</a:t>
            </a:r>
          </a:p>
        </p:txBody>
      </p:sp>
    </p:spTree>
    <p:extLst>
      <p:ext uri="{BB962C8B-B14F-4D97-AF65-F5344CB8AC3E}">
        <p14:creationId xmlns:p14="http://schemas.microsoft.com/office/powerpoint/2010/main" val="297868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Arduino Pro Micro</a:t>
            </a:r>
          </a:p>
        </p:txBody>
      </p:sp>
      <p:pic>
        <p:nvPicPr>
          <p:cNvPr id="8" name="Content Placeholder 7" descr="A circuit board&#10;&#10;Description automatically generated">
            <a:extLst>
              <a:ext uri="{FF2B5EF4-FFF2-40B4-BE49-F238E27FC236}">
                <a16:creationId xmlns:a16="http://schemas.microsoft.com/office/drawing/2014/main" id="{2AA3A9FC-F667-7440-9F95-EAEA0854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2950" y="1825624"/>
            <a:ext cx="5500688" cy="5500688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F0F267-F7ED-AD4B-B8C7-6FA09ABA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1357312"/>
            <a:ext cx="5500688" cy="55006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A78506-26FB-7549-AD63-4F00460F14C6}"/>
              </a:ext>
            </a:extLst>
          </p:cNvPr>
          <p:cNvSpPr/>
          <p:nvPr/>
        </p:nvSpPr>
        <p:spPr>
          <a:xfrm>
            <a:off x="5822950" y="48014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ATmega32U4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som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kjører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på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5V/16MHz.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677279"/>
                </a:solidFill>
                <a:latin typeface="DIN Next"/>
              </a:rPr>
              <a:t>Støtter</a:t>
            </a:r>
            <a:r>
              <a:rPr lang="en-GB" dirty="0">
                <a:solidFill>
                  <a:srgbClr val="677279"/>
                </a:solidFill>
                <a:latin typeface="DIN Next"/>
              </a:rPr>
              <a:t> 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Arduino 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On-Board micro-USB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tilkobling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for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programmering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4 x 10-bit ADC pins.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12 x Digital I/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Os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(5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er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PWM).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Rx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og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Tx Hardware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Seriell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 </a:t>
            </a:r>
            <a:r>
              <a:rPr lang="en-GB" b="0" i="0" dirty="0" err="1">
                <a:solidFill>
                  <a:srgbClr val="677279"/>
                </a:solidFill>
                <a:effectLst/>
                <a:latin typeface="DIN Next"/>
              </a:rPr>
              <a:t>tilkobling</a:t>
            </a:r>
            <a:r>
              <a:rPr lang="en-GB" b="0" i="0" dirty="0">
                <a:solidFill>
                  <a:srgbClr val="677279"/>
                </a:solidFill>
                <a:effectLst/>
                <a:latin typeface="DIN Nex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56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ATtiny85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B78AF955-7DE9-A044-A86A-4957FE95A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8938" y="230187"/>
            <a:ext cx="4343400" cy="4089400"/>
          </a:xfrm>
        </p:spPr>
      </p:pic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9CDD6921-56F1-494C-95E6-129F6154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4319587"/>
            <a:ext cx="11671300" cy="2209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897981-2B4A-A945-A29D-FB91914EE01A}"/>
              </a:ext>
            </a:extLst>
          </p:cNvPr>
          <p:cNvSpPr/>
          <p:nvPr/>
        </p:nvSpPr>
        <p:spPr>
          <a:xfrm>
            <a:off x="838200" y="137910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AVR MCU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6 IO-pinner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Program Memory Size: </a:t>
            </a:r>
            <a:r>
              <a:rPr lang="en-GB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8KB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EEPROM Memory Size: 512Byte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RAM Memory Size: 512Byte.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CPU Speed: 8/16 MHz intern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klokke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opp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20MHz med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ekstern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klokke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30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Skjerm</a:t>
            </a:r>
          </a:p>
        </p:txBody>
      </p:sp>
      <p:pic>
        <p:nvPicPr>
          <p:cNvPr id="6" name="Picture 5" descr="A circuit board on a table&#10;&#10;Description automatically generated">
            <a:extLst>
              <a:ext uri="{FF2B5EF4-FFF2-40B4-BE49-F238E27FC236}">
                <a16:creationId xmlns:a16="http://schemas.microsoft.com/office/drawing/2014/main" id="{BFA07F1D-B307-9A4E-9ADE-268B71F5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84F39B-B3C7-1846-9F8D-CE425318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162425" cy="2109787"/>
          </a:xfrm>
        </p:spPr>
        <p:txBody>
          <a:bodyPr/>
          <a:lstStyle/>
          <a:p>
            <a:r>
              <a:rPr lang="en-NO" dirty="0"/>
              <a:t>128x64 OLED</a:t>
            </a:r>
          </a:p>
          <a:p>
            <a:r>
              <a:rPr lang="en-NO" dirty="0"/>
              <a:t>1 bit</a:t>
            </a:r>
          </a:p>
          <a:p>
            <a:r>
              <a:rPr lang="en-NO" dirty="0"/>
              <a:t>Svart eller hvit</a:t>
            </a:r>
          </a:p>
        </p:txBody>
      </p:sp>
      <p:pic>
        <p:nvPicPr>
          <p:cNvPr id="11" name="Picture 10" descr="A close up of a cell phone&#10;&#10;Description automatically generated">
            <a:extLst>
              <a:ext uri="{FF2B5EF4-FFF2-40B4-BE49-F238E27FC236}">
                <a16:creationId xmlns:a16="http://schemas.microsoft.com/office/drawing/2014/main" id="{0749048F-EBC9-1248-B999-EE84DCA40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2" t="3332" r="16470" b="8204"/>
          <a:stretch/>
        </p:blipFill>
        <p:spPr>
          <a:xfrm>
            <a:off x="876305" y="3135314"/>
            <a:ext cx="3667125" cy="36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569379E-7A76-1D4F-9FC2-73B9F3439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71" y="-1794"/>
            <a:ext cx="9694658" cy="68597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D3AC0-DB08-6945-BBC5-CE5782DD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917" y="-1794"/>
            <a:ext cx="3739458" cy="1325563"/>
          </a:xfrm>
        </p:spPr>
        <p:txBody>
          <a:bodyPr/>
          <a:lstStyle/>
          <a:p>
            <a:r>
              <a:rPr lang="en-NO" dirty="0"/>
              <a:t>Koblingsskjema</a:t>
            </a:r>
          </a:p>
        </p:txBody>
      </p:sp>
    </p:spTree>
    <p:extLst>
      <p:ext uri="{BB962C8B-B14F-4D97-AF65-F5344CB8AC3E}">
        <p14:creationId xmlns:p14="http://schemas.microsoft.com/office/powerpoint/2010/main" val="27320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TING Å HUSKE PÅ: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619"/>
            <a:ext cx="8362951" cy="4762500"/>
          </a:xfrm>
        </p:spPr>
        <p:txBody>
          <a:bodyPr>
            <a:normAutofit lnSpcReduction="10000"/>
          </a:bodyPr>
          <a:lstStyle/>
          <a:p>
            <a:r>
              <a:rPr lang="en-NO" dirty="0"/>
              <a:t>Test ut kretsen på breadboard først?</a:t>
            </a:r>
          </a:p>
          <a:p>
            <a:r>
              <a:rPr lang="en-NO" dirty="0"/>
              <a:t>Loddebolten er varm!</a:t>
            </a:r>
          </a:p>
          <a:p>
            <a:r>
              <a:rPr lang="en-NO" dirty="0"/>
              <a:t>Ikke bruk for mye tinn</a:t>
            </a:r>
          </a:p>
          <a:p>
            <a:r>
              <a:rPr lang="en-NO" dirty="0"/>
              <a:t>Dobbelsjekk koblingsskjema</a:t>
            </a:r>
          </a:p>
          <a:p>
            <a:r>
              <a:rPr lang="en-NO" dirty="0"/>
              <a:t>Lodd på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riktig</a:t>
            </a:r>
            <a:r>
              <a:rPr lang="en-GB" dirty="0"/>
              <a:t> </a:t>
            </a:r>
            <a:r>
              <a:rPr lang="en-GB" dirty="0" err="1"/>
              <a:t>rekkefølge</a:t>
            </a:r>
            <a:r>
              <a:rPr lang="en-GB" dirty="0"/>
              <a:t>!</a:t>
            </a:r>
          </a:p>
          <a:p>
            <a:pPr lvl="1"/>
            <a:r>
              <a:rPr lang="en-GB" dirty="0" err="1"/>
              <a:t>Jeg</a:t>
            </a:r>
            <a:r>
              <a:rPr lang="en-GB" dirty="0"/>
              <a:t> har </a:t>
            </a:r>
            <a:r>
              <a:rPr lang="en-GB" dirty="0" err="1"/>
              <a:t>utviklet</a:t>
            </a:r>
            <a:r>
              <a:rPr lang="en-GB" dirty="0"/>
              <a:t> </a:t>
            </a:r>
            <a:r>
              <a:rPr lang="en-GB" dirty="0" err="1"/>
              <a:t>kortene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man </a:t>
            </a:r>
            <a:r>
              <a:rPr lang="en-GB" dirty="0" err="1"/>
              <a:t>må</a:t>
            </a:r>
            <a:r>
              <a:rPr lang="en-GB" dirty="0"/>
              <a:t> </a:t>
            </a:r>
            <a:r>
              <a:rPr lang="en-GB" dirty="0" err="1"/>
              <a:t>tenke</a:t>
            </a:r>
            <a:r>
              <a:rPr lang="en-GB" dirty="0"/>
              <a:t> </a:t>
            </a:r>
            <a:r>
              <a:rPr lang="en-GB" dirty="0" err="1"/>
              <a:t>litt</a:t>
            </a:r>
            <a:endParaRPr lang="en-NO" dirty="0"/>
          </a:p>
          <a:p>
            <a:r>
              <a:rPr lang="en-NO" dirty="0"/>
              <a:t>Pass på at ting står riktig vei</a:t>
            </a:r>
          </a:p>
          <a:p>
            <a:pPr lvl="1"/>
            <a:r>
              <a:rPr lang="en-GB" dirty="0"/>
              <a:t>K</a:t>
            </a:r>
            <a:r>
              <a:rPr lang="en-NO" dirty="0"/>
              <a:t>napper, motstand og kondensator kan stå begge veier</a:t>
            </a:r>
          </a:p>
          <a:p>
            <a:r>
              <a:rPr lang="en-NO" dirty="0"/>
              <a:t>Ingen skam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få</a:t>
            </a:r>
            <a:r>
              <a:rPr lang="en-GB" dirty="0"/>
              <a:t> det </a:t>
            </a:r>
            <a:r>
              <a:rPr lang="en-GB" dirty="0" err="1"/>
              <a:t>til</a:t>
            </a:r>
            <a:r>
              <a:rPr lang="en-GB" dirty="0"/>
              <a:t> med </a:t>
            </a:r>
            <a:r>
              <a:rPr lang="en-GB" dirty="0" err="1"/>
              <a:t>en</a:t>
            </a:r>
            <a:r>
              <a:rPr lang="en-GB" dirty="0"/>
              <a:t> gang!</a:t>
            </a:r>
            <a:endParaRPr lang="en-NO" dirty="0"/>
          </a:p>
          <a:p>
            <a:r>
              <a:rPr lang="en-NO" dirty="0"/>
              <a:t>Spør om hjelp! </a:t>
            </a:r>
            <a:r>
              <a:rPr lang="en-NO" dirty="0">
                <a:sym typeface="Wingdings" pitchFamily="2" charset="2"/>
              </a:rPr>
              <a:t> </a:t>
            </a:r>
            <a:endParaRPr lang="en-NO" dirty="0"/>
          </a:p>
          <a:p>
            <a:endParaRPr lang="en-NO" dirty="0"/>
          </a:p>
          <a:p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221D5-8443-D04A-AFEC-7A16519A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837" y="365125"/>
            <a:ext cx="5592872" cy="3338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83285-6EDD-1F4A-9F52-463D9B86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049" y="4865182"/>
            <a:ext cx="1718641" cy="1541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9C9A1E-7AC5-2A4D-80AA-EF21E5D95205}"/>
              </a:ext>
            </a:extLst>
          </p:cNvPr>
          <p:cNvSpPr txBox="1"/>
          <p:nvPr/>
        </p:nvSpPr>
        <p:spPr>
          <a:xfrm>
            <a:off x="10415588" y="5343526"/>
            <a:ext cx="152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/>
              <a:t>= GND</a:t>
            </a:r>
          </a:p>
        </p:txBody>
      </p:sp>
    </p:spTree>
    <p:extLst>
      <p:ext uri="{BB962C8B-B14F-4D97-AF65-F5344CB8AC3E}">
        <p14:creationId xmlns:p14="http://schemas.microsoft.com/office/powerpoint/2010/main" val="124489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3875" cy="1325563"/>
          </a:xfrm>
        </p:spPr>
        <p:txBody>
          <a:bodyPr/>
          <a:lstStyle/>
          <a:p>
            <a:r>
              <a:rPr lang="en-NO" dirty="0"/>
              <a:t>TING Å HUSKE PÅ: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2A4F4-6927-A746-9579-AE775B12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-18560"/>
            <a:ext cx="5543550" cy="6870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EE35A2-C6D7-F24C-8F72-4271103F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4" y="3128963"/>
            <a:ext cx="6553075" cy="33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B812D822-685A-4140-AA36-F419CB830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690" r="22383"/>
          <a:stretch/>
        </p:blipFill>
        <p:spPr>
          <a:xfrm>
            <a:off x="5797848" y="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557213"/>
            <a:ext cx="5026323" cy="5503760"/>
          </a:xfrm>
        </p:spPr>
        <p:txBody>
          <a:bodyPr anchor="ctr">
            <a:normAutofit/>
          </a:bodyPr>
          <a:lstStyle/>
          <a:p>
            <a:r>
              <a:rPr lang="nb-NO" sz="3200" dirty="0">
                <a:solidFill>
                  <a:srgbClr val="000000"/>
                </a:solidFill>
              </a:rPr>
              <a:t>Hent enten et sett med </a:t>
            </a:r>
            <a:r>
              <a:rPr lang="nb-NO" sz="3200" dirty="0" err="1">
                <a:solidFill>
                  <a:srgbClr val="000000"/>
                </a:solidFill>
              </a:rPr>
              <a:t>Arduboy</a:t>
            </a:r>
            <a:r>
              <a:rPr lang="nb-NO" sz="3200" dirty="0">
                <a:solidFill>
                  <a:srgbClr val="000000"/>
                </a:solidFill>
              </a:rPr>
              <a:t> ”Pico”</a:t>
            </a:r>
            <a:br>
              <a:rPr lang="nb-NO" sz="3200" dirty="0">
                <a:solidFill>
                  <a:srgbClr val="000000"/>
                </a:solidFill>
              </a:rPr>
            </a:br>
            <a:r>
              <a:rPr lang="nb-NO" sz="3200" dirty="0">
                <a:solidFill>
                  <a:srgbClr val="000000"/>
                </a:solidFill>
              </a:rPr>
              <a:t>eller en ”ATboy85” i boksen</a:t>
            </a:r>
          </a:p>
          <a:p>
            <a:r>
              <a:rPr lang="nb-NO" sz="3200" dirty="0">
                <a:solidFill>
                  <a:srgbClr val="000000"/>
                </a:solidFill>
              </a:rPr>
              <a:t>Vi har begrenset med loddestasjoner, så del broderlig</a:t>
            </a:r>
          </a:p>
          <a:p>
            <a:r>
              <a:rPr lang="nb-NO" sz="3200" dirty="0">
                <a:solidFill>
                  <a:srgbClr val="000000"/>
                </a:solidFill>
              </a:rPr>
              <a:t>Vask og sprit hendene når du er ferdig</a:t>
            </a:r>
          </a:p>
          <a:p>
            <a:r>
              <a:rPr lang="nb-NO" sz="3200" dirty="0">
                <a:solidFill>
                  <a:srgbClr val="000000"/>
                </a:solidFill>
              </a:rPr>
              <a:t>Bli med på innføring i oscilloskop etterpå!</a:t>
            </a:r>
            <a:endParaRPr lang="en-NO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4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SKAL DU LÆRE?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7179" cy="4351338"/>
          </a:xfrm>
        </p:spPr>
        <p:txBody>
          <a:bodyPr/>
          <a:lstStyle/>
          <a:p>
            <a:r>
              <a:rPr lang="en-NO" dirty="0"/>
              <a:t>Hva er arduboy?</a:t>
            </a:r>
          </a:p>
          <a:p>
            <a:r>
              <a:rPr lang="en-NO" dirty="0"/>
              <a:t>Lese koblingsskjema</a:t>
            </a:r>
          </a:p>
          <a:p>
            <a:r>
              <a:rPr lang="en-NO" dirty="0"/>
              <a:t>Lage en prototype på breadboard?</a:t>
            </a:r>
          </a:p>
          <a:p>
            <a:r>
              <a:rPr lang="en-NO" dirty="0"/>
              <a:t>Lodde på komponenter</a:t>
            </a:r>
          </a:p>
          <a:p>
            <a:r>
              <a:rPr lang="en-NO" dirty="0"/>
              <a:t>Feilsøking- og retting</a:t>
            </a:r>
          </a:p>
          <a:p>
            <a:r>
              <a:rPr lang="en-NO" dirty="0"/>
              <a:t>Finne og laste opp spill</a:t>
            </a:r>
          </a:p>
        </p:txBody>
      </p:sp>
      <p:pic>
        <p:nvPicPr>
          <p:cNvPr id="6" name="Picture 5" descr="A display in a store&#10;&#10;Description automatically generated">
            <a:extLst>
              <a:ext uri="{FF2B5EF4-FFF2-40B4-BE49-F238E27FC236}">
                <a16:creationId xmlns:a16="http://schemas.microsoft.com/office/drawing/2014/main" id="{C5514C58-D5ED-FB44-B77A-4DF975C9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8" t="30681" r="31244" b="30110"/>
          <a:stretch/>
        </p:blipFill>
        <p:spPr>
          <a:xfrm>
            <a:off x="5498951" y="0"/>
            <a:ext cx="6693049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67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ER ARDUBOY?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34013" cy="4351338"/>
          </a:xfrm>
        </p:spPr>
        <p:txBody>
          <a:bodyPr/>
          <a:lstStyle/>
          <a:p>
            <a:r>
              <a:rPr lang="en-NO" dirty="0"/>
              <a:t>Portabel spillplattform og konsoll</a:t>
            </a:r>
          </a:p>
          <a:p>
            <a:r>
              <a:rPr lang="en-NO" dirty="0"/>
              <a:t>Støtte for godt over 200 spill!</a:t>
            </a:r>
          </a:p>
          <a:p>
            <a:r>
              <a:rPr lang="en-NO" dirty="0"/>
              <a:t>Originalt en Kickstarter</a:t>
            </a:r>
          </a:p>
          <a:p>
            <a:r>
              <a:rPr lang="en-NO" dirty="0"/>
              <a:t>Open source</a:t>
            </a:r>
          </a:p>
          <a:p>
            <a:r>
              <a:rPr lang="en-NO" dirty="0"/>
              <a:t>Arduino-kompatibel</a:t>
            </a:r>
          </a:p>
          <a:p>
            <a:r>
              <a:rPr lang="en-NO" dirty="0"/>
              <a:t>Kan lage egne spill eller laste </a:t>
            </a:r>
            <a:br>
              <a:rPr lang="en-NO" dirty="0"/>
            </a:br>
            <a:r>
              <a:rPr lang="en-NO" dirty="0"/>
              <a:t>ned gratis</a:t>
            </a:r>
          </a:p>
        </p:txBody>
      </p:sp>
      <p:pic>
        <p:nvPicPr>
          <p:cNvPr id="5" name="Picture 4" descr="A picture containing meter&#10;&#10;Description automatically generated">
            <a:extLst>
              <a:ext uri="{FF2B5EF4-FFF2-40B4-BE49-F238E27FC236}">
                <a16:creationId xmlns:a16="http://schemas.microsoft.com/office/drawing/2014/main" id="{696B4923-292D-424B-B07B-014C3AB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9" y="71054"/>
            <a:ext cx="6421821" cy="64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9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ER ARDUBOY?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34013" cy="4351338"/>
          </a:xfrm>
        </p:spPr>
        <p:txBody>
          <a:bodyPr/>
          <a:lstStyle/>
          <a:p>
            <a:r>
              <a:rPr lang="en-NO" dirty="0"/>
              <a:t>Portabel spillplattform og konsoll</a:t>
            </a:r>
          </a:p>
          <a:p>
            <a:r>
              <a:rPr lang="en-NO" dirty="0"/>
              <a:t>Støtte for godt over 200 spill!</a:t>
            </a:r>
          </a:p>
          <a:p>
            <a:r>
              <a:rPr lang="en-NO" dirty="0"/>
              <a:t>Originalt en Kickstarter</a:t>
            </a:r>
          </a:p>
          <a:p>
            <a:r>
              <a:rPr lang="en-NO" dirty="0"/>
              <a:t>Open source</a:t>
            </a:r>
          </a:p>
          <a:p>
            <a:r>
              <a:rPr lang="en-NO" dirty="0"/>
              <a:t>Arduino-kompatibel</a:t>
            </a:r>
          </a:p>
          <a:p>
            <a:r>
              <a:rPr lang="en-NO" dirty="0"/>
              <a:t>Kan lage egne spill eller laste </a:t>
            </a:r>
            <a:br>
              <a:rPr lang="en-NO" dirty="0"/>
            </a:br>
            <a:r>
              <a:rPr lang="en-NO" dirty="0"/>
              <a:t>ned gratis</a:t>
            </a:r>
          </a:p>
        </p:txBody>
      </p:sp>
      <p:pic>
        <p:nvPicPr>
          <p:cNvPr id="5" name="Picture 4" descr="A picture containing meter&#10;&#10;Description automatically generated">
            <a:extLst>
              <a:ext uri="{FF2B5EF4-FFF2-40B4-BE49-F238E27FC236}">
                <a16:creationId xmlns:a16="http://schemas.microsoft.com/office/drawing/2014/main" id="{696B4923-292D-424B-B07B-014C3AB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9" y="71054"/>
            <a:ext cx="6421821" cy="64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9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ER ARDUBOY?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34013" cy="4351338"/>
          </a:xfrm>
        </p:spPr>
        <p:txBody>
          <a:bodyPr/>
          <a:lstStyle/>
          <a:p>
            <a:r>
              <a:rPr lang="en-NO" dirty="0"/>
              <a:t>Enkelt å lage egne versjoner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7981CD5-935A-F54C-B6CB-D03168E0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027906"/>
            <a:ext cx="6362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ER ARDUBOY?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34013" cy="4351338"/>
          </a:xfrm>
        </p:spPr>
        <p:txBody>
          <a:bodyPr/>
          <a:lstStyle/>
          <a:p>
            <a:r>
              <a:rPr lang="en-NO" dirty="0"/>
              <a:t>Enkelt å lage egne versjoner</a:t>
            </a:r>
          </a:p>
        </p:txBody>
      </p:sp>
      <p:pic>
        <p:nvPicPr>
          <p:cNvPr id="5" name="Picture 4" descr="A picture containing table, water&#10;&#10;Description automatically generated">
            <a:extLst>
              <a:ext uri="{FF2B5EF4-FFF2-40B4-BE49-F238E27FC236}">
                <a16:creationId xmlns:a16="http://schemas.microsoft.com/office/drawing/2014/main" id="{92D2AABF-3163-524A-887E-3FA66737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819150"/>
            <a:ext cx="5715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ER ARDUBOY?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34013" cy="4351338"/>
          </a:xfrm>
        </p:spPr>
        <p:txBody>
          <a:bodyPr/>
          <a:lstStyle/>
          <a:p>
            <a:r>
              <a:rPr lang="en-NO" dirty="0"/>
              <a:t>Enkelt å lage egne versjoner</a:t>
            </a:r>
          </a:p>
        </p:txBody>
      </p:sp>
      <p:pic>
        <p:nvPicPr>
          <p:cNvPr id="6" name="Picture 5" descr="A computer mouse on a table&#10;&#10;Description automatically generated">
            <a:extLst>
              <a:ext uri="{FF2B5EF4-FFF2-40B4-BE49-F238E27FC236}">
                <a16:creationId xmlns:a16="http://schemas.microsoft.com/office/drawing/2014/main" id="{0074B61C-8B47-2945-9FDD-7E871BF1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155" y="804863"/>
            <a:ext cx="535284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0515-DBB2-7346-A294-0C52A167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HVA ER ARDUBOY?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578D-3078-874A-A069-3442CC03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34013" cy="4351338"/>
          </a:xfrm>
        </p:spPr>
        <p:txBody>
          <a:bodyPr/>
          <a:lstStyle/>
          <a:p>
            <a:r>
              <a:rPr lang="en-NO" dirty="0"/>
              <a:t>Enkelt å lage egne versjoner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0811CDCD-0A94-E846-B40D-06A608FF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121" y="1027906"/>
            <a:ext cx="6146879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5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7EC6-E9F8-3B4E-9E43-7FA4F24A1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A65FE-06B1-494C-AC2A-A9FB37539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C0DB4F3-55D8-1F4D-9840-98827199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5" b="19159"/>
          <a:stretch/>
        </p:blipFill>
        <p:spPr>
          <a:xfrm>
            <a:off x="-38100" y="1"/>
            <a:ext cx="122301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AE896-66C6-4045-8BDF-E59264CE2327}"/>
              </a:ext>
            </a:extLst>
          </p:cNvPr>
          <p:cNvSpPr txBox="1"/>
          <p:nvPr/>
        </p:nvSpPr>
        <p:spPr>
          <a:xfrm>
            <a:off x="2270234" y="347444"/>
            <a:ext cx="765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5400" dirty="0">
                <a:gradFill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100000" t="100000"/>
                  </a:path>
                </a:gradFill>
              </a:rPr>
              <a:t>DU FÅR LAGE EN AV DISSE</a:t>
            </a:r>
          </a:p>
        </p:txBody>
      </p:sp>
    </p:spTree>
    <p:extLst>
      <p:ext uri="{BB962C8B-B14F-4D97-AF65-F5344CB8AC3E}">
        <p14:creationId xmlns:p14="http://schemas.microsoft.com/office/powerpoint/2010/main" val="3495329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353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DIN Next</vt:lpstr>
      <vt:lpstr>Office Theme</vt:lpstr>
      <vt:lpstr>PowerPoint Presentation</vt:lpstr>
      <vt:lpstr>HVA SKAL DU LÆRE?</vt:lpstr>
      <vt:lpstr>HVA ER ARDUBOY?</vt:lpstr>
      <vt:lpstr>HVA ER ARDUBOY?</vt:lpstr>
      <vt:lpstr>HVA ER ARDUBOY?</vt:lpstr>
      <vt:lpstr>HVA ER ARDUBOY?</vt:lpstr>
      <vt:lpstr>HVA ER ARDUBOY?</vt:lpstr>
      <vt:lpstr>HVA ER ARDUBOY?</vt:lpstr>
      <vt:lpstr>PowerPoint Presentation</vt:lpstr>
      <vt:lpstr>Arduino Pro Micro</vt:lpstr>
      <vt:lpstr>ATtiny85</vt:lpstr>
      <vt:lpstr>Skjerm</vt:lpstr>
      <vt:lpstr>Koblingsskjema</vt:lpstr>
      <vt:lpstr>TING Å HUSKE PÅ:</vt:lpstr>
      <vt:lpstr>TING Å HUSKE PÅ: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Torgeir Bull</dc:creator>
  <cp:lastModifiedBy>Torgeir Bull</cp:lastModifiedBy>
  <cp:revision>2</cp:revision>
  <dcterms:created xsi:type="dcterms:W3CDTF">2020-08-06T12:47:39Z</dcterms:created>
  <dcterms:modified xsi:type="dcterms:W3CDTF">2020-08-06T12:53:21Z</dcterms:modified>
</cp:coreProperties>
</file>